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61" r:id="rId4"/>
    <p:sldId id="263" r:id="rId5"/>
    <p:sldId id="265" r:id="rId6"/>
    <p:sldId id="267" r:id="rId7"/>
    <p:sldId id="280" r:id="rId8"/>
    <p:sldId id="268" r:id="rId9"/>
    <p:sldId id="269" r:id="rId10"/>
    <p:sldId id="271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47A002C-B117-491B-B76B-A20CDE761986}" type="datetimeFigureOut">
              <a:rPr lang="fr-FR" smtClean="0"/>
              <a:pPr/>
              <a:t>04/09/2012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Français 41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296358" cy="861420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Introduction – Pour communiquer tout en français!</a:t>
            </a:r>
          </a:p>
          <a:p>
            <a:r>
              <a:rPr lang="fr-FR" dirty="0" smtClean="0"/>
              <a:t>Au secours!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160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</a:t>
            </a:r>
            <a:r>
              <a:rPr lang="en-US" smtClean="0"/>
              <a:t>: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447800"/>
            <a:ext cx="7524957" cy="5105401"/>
          </a:xfrm>
        </p:spPr>
        <p:txBody>
          <a:bodyPr anchor="t" anchorCtr="0"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Elève</a:t>
            </a:r>
            <a:r>
              <a:rPr lang="en-US" sz="2400" dirty="0" smtClean="0"/>
              <a:t> 1: </a:t>
            </a:r>
            <a:r>
              <a:rPr lang="en-US" sz="2400" i="1" dirty="0" smtClean="0"/>
              <a:t>Bonjour! Comment </a:t>
            </a:r>
            <a:r>
              <a:rPr lang="en-US" sz="2400" i="1" dirty="0" err="1" smtClean="0"/>
              <a:t>ça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va</a:t>
            </a:r>
            <a:r>
              <a:rPr lang="en-US" sz="2400" i="1" dirty="0" smtClean="0"/>
              <a:t>?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Elève</a:t>
            </a:r>
            <a:r>
              <a:rPr lang="en-US" sz="2400" dirty="0" smtClean="0"/>
              <a:t> 2: </a:t>
            </a:r>
            <a:r>
              <a:rPr lang="en-US" sz="2400" i="1" dirty="0" err="1" smtClean="0"/>
              <a:t>Ça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très</a:t>
            </a:r>
            <a:r>
              <a:rPr lang="en-US" sz="2400" i="1" dirty="0" smtClean="0"/>
              <a:t> mal!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Elève</a:t>
            </a:r>
            <a:r>
              <a:rPr lang="en-US" sz="2400" dirty="0" smtClean="0"/>
              <a:t> 1: </a:t>
            </a:r>
            <a:r>
              <a:rPr lang="en-US" sz="2400" i="1" dirty="0" err="1" smtClean="0"/>
              <a:t>Mais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pourquoi</a:t>
            </a:r>
            <a:r>
              <a:rPr lang="en-US" sz="2400" i="1" dirty="0" smtClean="0"/>
              <a:t>? </a:t>
            </a:r>
            <a:r>
              <a:rPr lang="en-US" sz="2400" i="1" dirty="0" err="1" smtClean="0"/>
              <a:t>Raconte</a:t>
            </a:r>
            <a:r>
              <a:rPr lang="en-US" sz="2400" i="1" dirty="0" smtClean="0"/>
              <a:t>!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Elève</a:t>
            </a:r>
            <a:r>
              <a:rPr lang="en-US" sz="2400" dirty="0" smtClean="0"/>
              <a:t> 2: </a:t>
            </a:r>
            <a:r>
              <a:rPr lang="en-US" sz="2400" i="1" dirty="0" err="1" smtClean="0"/>
              <a:t>J’ai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oublié</a:t>
            </a:r>
            <a:r>
              <a:rPr lang="en-US" sz="2400" i="1" dirty="0" smtClean="0"/>
              <a:t> un crayon. </a:t>
            </a:r>
            <a:r>
              <a:rPr lang="en-US" sz="2400" i="1" dirty="0" err="1" smtClean="0"/>
              <a:t>Puis</a:t>
            </a:r>
            <a:r>
              <a:rPr lang="en-US" sz="2400" i="1" dirty="0" smtClean="0"/>
              <a:t>-je </a:t>
            </a:r>
            <a:r>
              <a:rPr lang="en-US" sz="2400" i="1" dirty="0" err="1" smtClean="0"/>
              <a:t>emprunter</a:t>
            </a:r>
            <a:r>
              <a:rPr lang="en-US" sz="2400" i="1" dirty="0" smtClean="0"/>
              <a:t> un crayon?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Elève</a:t>
            </a:r>
            <a:r>
              <a:rPr lang="en-US" sz="2400" dirty="0" smtClean="0"/>
              <a:t> 1: </a:t>
            </a:r>
            <a:r>
              <a:rPr lang="en-US" sz="2400" i="1" dirty="0" err="1" smtClean="0"/>
              <a:t>Volontier</a:t>
            </a:r>
            <a:r>
              <a:rPr lang="en-US" sz="2400" i="1" dirty="0" smtClean="0"/>
              <a:t>! </a:t>
            </a:r>
            <a:r>
              <a:rPr lang="en-US" sz="2400" i="1" dirty="0" err="1" smtClean="0"/>
              <a:t>Tiens</a:t>
            </a:r>
            <a:r>
              <a:rPr lang="en-US" sz="2400" i="1" dirty="0" smtClean="0"/>
              <a:t>!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Elève</a:t>
            </a:r>
            <a:r>
              <a:rPr lang="en-US" sz="2400" dirty="0" smtClean="0"/>
              <a:t> 2: </a:t>
            </a:r>
            <a:r>
              <a:rPr lang="en-US" sz="2400" i="1" dirty="0" smtClean="0"/>
              <a:t>Merci </a:t>
            </a:r>
            <a:r>
              <a:rPr lang="en-US" sz="2400" i="1" dirty="0" err="1" smtClean="0"/>
              <a:t>bien</a:t>
            </a:r>
            <a:r>
              <a:rPr lang="en-US" sz="2400" i="1" dirty="0" smtClean="0"/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Elève</a:t>
            </a:r>
            <a:r>
              <a:rPr lang="en-US" sz="2400" dirty="0" smtClean="0"/>
              <a:t> 1: </a:t>
            </a:r>
            <a:r>
              <a:rPr lang="en-US" sz="2400" i="1" dirty="0" smtClean="0"/>
              <a:t>Pas de quoi!</a:t>
            </a:r>
            <a:endParaRPr lang="fr-FR" sz="2400" i="1" dirty="0"/>
          </a:p>
        </p:txBody>
      </p:sp>
    </p:spTree>
    <p:extLst>
      <p:ext uri="{BB962C8B-B14F-4D97-AF65-F5344CB8AC3E}">
        <p14:creationId xmlns:p14="http://schemas.microsoft.com/office/powerpoint/2010/main" val="228835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contextes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i="1" dirty="0" smtClean="0"/>
              <a:t>Comment ça va?</a:t>
            </a:r>
          </a:p>
          <a:p>
            <a:r>
              <a:rPr lang="fr-FR" sz="3200" i="1" dirty="0" smtClean="0"/>
              <a:t>Au secours!!</a:t>
            </a:r>
          </a:p>
          <a:p>
            <a:r>
              <a:rPr lang="fr-FR" sz="3200" i="1" dirty="0" smtClean="0"/>
              <a:t>J’ai mon mot à dire</a:t>
            </a:r>
            <a:r>
              <a:rPr lang="fr-FR" sz="3200" i="1" dirty="0" smtClean="0"/>
              <a:t>.</a:t>
            </a:r>
          </a:p>
          <a:p>
            <a:endParaRPr lang="fr-FR" sz="3200" i="1" dirty="0"/>
          </a:p>
          <a:p>
            <a:r>
              <a:rPr lang="fr-FR" sz="3200" i="1" dirty="0" smtClean="0"/>
              <a:t>Révisons!</a:t>
            </a:r>
            <a:endParaRPr lang="fr-FR" sz="3200" i="1" dirty="0"/>
          </a:p>
        </p:txBody>
      </p:sp>
    </p:spTree>
    <p:extLst>
      <p:ext uri="{BB962C8B-B14F-4D97-AF65-F5344CB8AC3E}">
        <p14:creationId xmlns:p14="http://schemas.microsoft.com/office/powerpoint/2010/main" val="154618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 secours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3999"/>
            <a:ext cx="8153400" cy="5105401"/>
          </a:xfrm>
        </p:spPr>
        <p:txBody>
          <a:bodyPr anchor="t" anchorCtr="0">
            <a:noAutofit/>
          </a:bodyPr>
          <a:lstStyle/>
          <a:p>
            <a:r>
              <a:rPr lang="fr-FR" sz="3200" i="1" dirty="0" smtClean="0"/>
              <a:t>J’ai oublié ______________!</a:t>
            </a:r>
          </a:p>
          <a:p>
            <a:r>
              <a:rPr lang="fr-FR" sz="3200" i="1" dirty="0" smtClean="0"/>
              <a:t>Puis-je emprunter _________?</a:t>
            </a:r>
          </a:p>
          <a:p>
            <a:r>
              <a:rPr lang="fr-FR" sz="3200" i="1" dirty="0" smtClean="0"/>
              <a:t>Tiens!</a:t>
            </a:r>
          </a:p>
          <a:p>
            <a:r>
              <a:rPr lang="fr-FR" sz="3200" i="1" dirty="0" smtClean="0"/>
              <a:t>Voilà!</a:t>
            </a:r>
          </a:p>
          <a:p>
            <a:r>
              <a:rPr lang="fr-FR" sz="3200" i="1" dirty="0" smtClean="0"/>
              <a:t>Merci.</a:t>
            </a:r>
          </a:p>
          <a:p>
            <a:r>
              <a:rPr lang="fr-FR" sz="3200" i="1" dirty="0" smtClean="0"/>
              <a:t>De rien. / Je t’en prie. / Pas de quoi.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52367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 secours!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829758" cy="5105401"/>
          </a:xfrm>
        </p:spPr>
        <p:txBody>
          <a:bodyPr anchor="t" anchorCtr="0">
            <a:noAutofit/>
          </a:bodyPr>
          <a:lstStyle/>
          <a:p>
            <a:r>
              <a:rPr lang="fr-FR" sz="3200" i="1" dirty="0" smtClean="0"/>
              <a:t>Je ne comprends pas!</a:t>
            </a:r>
          </a:p>
          <a:p>
            <a:r>
              <a:rPr lang="en-US" sz="3200" i="1" dirty="0" err="1" smtClean="0"/>
              <a:t>Que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veut</a:t>
            </a:r>
            <a:r>
              <a:rPr lang="en-US" sz="3200" i="1" dirty="0" smtClean="0"/>
              <a:t> dire ______ en </a:t>
            </a:r>
            <a:r>
              <a:rPr lang="en-US" sz="3200" i="1" dirty="0" err="1" smtClean="0"/>
              <a:t>anglais</a:t>
            </a:r>
            <a:r>
              <a:rPr lang="en-US" sz="3200" i="1" dirty="0" smtClean="0"/>
              <a:t>?</a:t>
            </a:r>
          </a:p>
          <a:p>
            <a:r>
              <a:rPr lang="en-US" sz="3200" i="1" dirty="0" smtClean="0"/>
              <a:t>Merci </a:t>
            </a:r>
            <a:r>
              <a:rPr lang="en-US" sz="3200" i="1" dirty="0" err="1" smtClean="0"/>
              <a:t>bien</a:t>
            </a:r>
            <a:r>
              <a:rPr lang="en-US" sz="3200" i="1" dirty="0" smtClean="0"/>
              <a:t>.</a:t>
            </a:r>
          </a:p>
          <a:p>
            <a:r>
              <a:rPr lang="en-US" sz="3200" i="1" dirty="0" smtClean="0"/>
              <a:t>Je </a:t>
            </a:r>
            <a:r>
              <a:rPr lang="en-US" sz="3200" i="1" dirty="0" err="1" smtClean="0"/>
              <a:t>t’en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prie</a:t>
            </a:r>
            <a:r>
              <a:rPr lang="en-US" sz="3200" i="1" dirty="0" smtClean="0"/>
              <a:t>. </a:t>
            </a:r>
          </a:p>
          <a:p>
            <a:pPr>
              <a:buNone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6138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 </a:t>
            </a:r>
            <a:r>
              <a:rPr lang="en-US" dirty="0" err="1" smtClean="0"/>
              <a:t>secours</a:t>
            </a:r>
            <a:r>
              <a:rPr lang="en-US" dirty="0" smtClean="0"/>
              <a:t>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en-US" sz="3200" i="1" dirty="0" smtClean="0"/>
              <a:t>Pardon?</a:t>
            </a:r>
          </a:p>
          <a:p>
            <a:r>
              <a:rPr lang="en-US" sz="3200" i="1" dirty="0" err="1" smtClean="0"/>
              <a:t>Répétez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s’il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vous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plaît</a:t>
            </a:r>
            <a:r>
              <a:rPr lang="en-US" sz="3200" i="1" dirty="0" smtClean="0"/>
              <a:t>?</a:t>
            </a:r>
          </a:p>
          <a:p>
            <a:r>
              <a:rPr lang="en-US" sz="3200" i="1" dirty="0" err="1" smtClean="0"/>
              <a:t>Lentement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s’il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vous</a:t>
            </a:r>
            <a:r>
              <a:rPr lang="en-US" sz="3200" i="1" dirty="0" smtClean="0"/>
              <a:t> plait?</a:t>
            </a:r>
          </a:p>
          <a:p>
            <a:r>
              <a:rPr lang="en-US" sz="3200" i="1" dirty="0" err="1" smtClean="0"/>
              <a:t>Pouvez-vous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expliquer</a:t>
            </a:r>
            <a:r>
              <a:rPr lang="en-US" sz="3200" i="1" dirty="0" smtClean="0"/>
              <a:t> ____?</a:t>
            </a:r>
            <a:endParaRPr lang="fr-FR" sz="3000" dirty="0"/>
          </a:p>
        </p:txBody>
      </p:sp>
    </p:spTree>
    <p:extLst>
      <p:ext uri="{BB962C8B-B14F-4D97-AF65-F5344CB8AC3E}">
        <p14:creationId xmlns:p14="http://schemas.microsoft.com/office/powerpoint/2010/main" val="406493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 secours!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i="1" dirty="0" smtClean="0"/>
              <a:t>Puis-je aller ______________?</a:t>
            </a:r>
          </a:p>
          <a:p>
            <a:pPr lvl="1"/>
            <a:r>
              <a:rPr lang="fr-FR" sz="2800" i="1" dirty="0" smtClean="0"/>
              <a:t>aux toilettes</a:t>
            </a:r>
          </a:p>
          <a:p>
            <a:pPr lvl="1"/>
            <a:r>
              <a:rPr lang="en-US" sz="2800" i="1" dirty="0" smtClean="0"/>
              <a:t>à la cafeteria</a:t>
            </a:r>
            <a:endParaRPr lang="fr-FR" sz="2800" i="1" dirty="0" smtClean="0"/>
          </a:p>
          <a:p>
            <a:pPr lvl="1"/>
            <a:r>
              <a:rPr lang="fr-FR" sz="2800" i="1" dirty="0" smtClean="0"/>
              <a:t>au bureau de Webster House</a:t>
            </a:r>
          </a:p>
          <a:p>
            <a:pPr lvl="1"/>
            <a:r>
              <a:rPr lang="fr-FR" sz="2800" i="1" dirty="0" smtClean="0"/>
              <a:t>au bureau principal</a:t>
            </a:r>
          </a:p>
          <a:p>
            <a:pPr lvl="1"/>
            <a:r>
              <a:rPr lang="en-US" sz="2800" i="1" dirty="0" smtClean="0"/>
              <a:t>à </a:t>
            </a:r>
            <a:r>
              <a:rPr lang="en-US" sz="2800" i="1" dirty="0" err="1" smtClean="0"/>
              <a:t>l’infirmerie</a:t>
            </a:r>
            <a:endParaRPr lang="fr-FR" sz="2800" i="1" dirty="0" smtClean="0"/>
          </a:p>
          <a:p>
            <a:pPr lvl="1"/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63138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 secours!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en-US" sz="3200" i="1" dirty="0" err="1" smtClean="0"/>
              <a:t>Quels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sont</a:t>
            </a:r>
            <a:r>
              <a:rPr lang="en-US" sz="3200" i="1" dirty="0" smtClean="0"/>
              <a:t> les devoirs?</a:t>
            </a:r>
          </a:p>
          <a:p>
            <a:r>
              <a:rPr lang="en-US" sz="3200" i="1" dirty="0" smtClean="0"/>
              <a:t>Je </a:t>
            </a:r>
            <a:r>
              <a:rPr lang="en-US" sz="3200" i="1" dirty="0" err="1" smtClean="0"/>
              <a:t>peux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vous</a:t>
            </a:r>
            <a:r>
              <a:rPr lang="en-US" sz="3200" i="1" dirty="0" smtClean="0"/>
              <a:t>/</a:t>
            </a:r>
            <a:r>
              <a:rPr lang="en-US" sz="3200" i="1" dirty="0" err="1" smtClean="0"/>
              <a:t>te</a:t>
            </a:r>
            <a:r>
              <a:rPr lang="en-US" sz="3200" i="1" dirty="0" smtClean="0"/>
              <a:t> demander un service?</a:t>
            </a:r>
          </a:p>
          <a:p>
            <a:r>
              <a:rPr lang="en-US" sz="3200" i="1" dirty="0" err="1" smtClean="0"/>
              <a:t>Volontiers</a:t>
            </a:r>
            <a:r>
              <a:rPr lang="en-US" sz="3200" i="1" dirty="0" smtClean="0"/>
              <a:t>!</a:t>
            </a:r>
            <a:endParaRPr lang="fr-FR" sz="2800" i="1" dirty="0" smtClean="0"/>
          </a:p>
          <a:p>
            <a:pPr lvl="1"/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63138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À </a:t>
            </a:r>
            <a:r>
              <a:rPr lang="en-US" dirty="0" err="1" smtClean="0"/>
              <a:t>vous</a:t>
            </a:r>
            <a:r>
              <a:rPr lang="en-US" dirty="0" smtClean="0"/>
              <a:t> la parole!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dirty="0" smtClean="0"/>
              <a:t>Contexte:</a:t>
            </a:r>
          </a:p>
          <a:p>
            <a:pPr lvl="1"/>
            <a:r>
              <a:rPr lang="fr-FR" sz="2600" dirty="0" smtClean="0"/>
              <a:t>C’est le troisième jour de l’école et vous avez beaucoup de problèmes!</a:t>
            </a:r>
          </a:p>
          <a:p>
            <a:r>
              <a:rPr lang="fr-FR" sz="2800" dirty="0" smtClean="0"/>
              <a:t>Tâche:</a:t>
            </a:r>
          </a:p>
          <a:p>
            <a:pPr lvl="1"/>
            <a:r>
              <a:rPr lang="fr-FR" sz="2600" dirty="0" smtClean="0"/>
              <a:t>Alors, demandez à vos camarades de classe de vous apporter de l’aide dans les situations suivantes.</a:t>
            </a:r>
            <a:endParaRPr lang="fr-FR" sz="2400" dirty="0" smtClean="0"/>
          </a:p>
          <a:p>
            <a:pPr marL="1371600" lvl="2" indent="-457200">
              <a:buFont typeface="+mj-lt"/>
              <a:buAutoNum type="arabicPeriod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39648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À </a:t>
            </a:r>
            <a:r>
              <a:rPr lang="en-US" dirty="0" err="1" smtClean="0"/>
              <a:t>vous</a:t>
            </a:r>
            <a:r>
              <a:rPr lang="en-US" dirty="0" smtClean="0"/>
              <a:t> la parole!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smtClean="0"/>
              <a:t>Instructions:</a:t>
            </a:r>
          </a:p>
          <a:p>
            <a:pPr lvl="1"/>
            <a:r>
              <a:rPr lang="fr-FR" sz="2200" smtClean="0"/>
              <a:t>Sur les pupitres, je vais mettre des cartes avec les problèmes que vous éprouvez.</a:t>
            </a:r>
          </a:p>
          <a:p>
            <a:pPr lvl="1"/>
            <a:r>
              <a:rPr lang="fr-FR" sz="2200" smtClean="0"/>
              <a:t>Avec un partenaire, vous allez passer d’un pupitre à l’autre.</a:t>
            </a:r>
          </a:p>
          <a:p>
            <a:pPr lvl="1"/>
            <a:r>
              <a:rPr lang="fr-FR" sz="2200" smtClean="0"/>
              <a:t>Une personne va prendre la carte et va avoir ce problème.</a:t>
            </a:r>
          </a:p>
          <a:p>
            <a:pPr lvl="1"/>
            <a:r>
              <a:rPr lang="fr-FR" sz="2200" smtClean="0"/>
              <a:t>L’autre personne va demander comment va la première et la personne avec le problème va devoir le communiquer et demander de l’aide.</a:t>
            </a:r>
          </a:p>
          <a:p>
            <a:pPr lvl="1"/>
            <a:r>
              <a:rPr lang="fr-FR" sz="2200" smtClean="0"/>
              <a:t>Voici un modèle de la conversation:</a:t>
            </a:r>
          </a:p>
          <a:p>
            <a:pPr lvl="1"/>
            <a:endParaRPr lang="fr-FR" sz="2200"/>
          </a:p>
        </p:txBody>
      </p:sp>
    </p:spTree>
    <p:extLst>
      <p:ext uri="{BB962C8B-B14F-4D97-AF65-F5344CB8AC3E}">
        <p14:creationId xmlns:p14="http://schemas.microsoft.com/office/powerpoint/2010/main" val="378277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175</TotalTime>
  <Words>314</Words>
  <Application>Microsoft Office PowerPoint</Application>
  <PresentationFormat>On-screen Show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Spring</vt:lpstr>
      <vt:lpstr>Français 41</vt:lpstr>
      <vt:lpstr>Les contextes</vt:lpstr>
      <vt:lpstr>Au secours</vt:lpstr>
      <vt:lpstr>Au secours!</vt:lpstr>
      <vt:lpstr>Au secours!</vt:lpstr>
      <vt:lpstr>Au secours!</vt:lpstr>
      <vt:lpstr>Au secours!</vt:lpstr>
      <vt:lpstr>À vous la parole!</vt:lpstr>
      <vt:lpstr>À vous la parole!</vt:lpstr>
      <vt:lpstr>Modèle:</vt:lpstr>
    </vt:vector>
  </TitlesOfParts>
  <Company>Fairfield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41</dc:title>
  <dc:creator>Windows User</dc:creator>
  <cp:lastModifiedBy>Windows User</cp:lastModifiedBy>
  <cp:revision>34</cp:revision>
  <dcterms:created xsi:type="dcterms:W3CDTF">2012-08-27T19:10:11Z</dcterms:created>
  <dcterms:modified xsi:type="dcterms:W3CDTF">2012-09-04T19:47:59Z</dcterms:modified>
</cp:coreProperties>
</file>